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31" r:id="rId1"/>
  </p:sldMasterIdLst>
  <p:sldIdLst>
    <p:sldId id="256" r:id="rId2"/>
    <p:sldId id="271" r:id="rId3"/>
    <p:sldId id="278" r:id="rId4"/>
    <p:sldId id="273" r:id="rId5"/>
    <p:sldId id="276" r:id="rId6"/>
    <p:sldId id="272" r:id="rId7"/>
    <p:sldId id="274" r:id="rId8"/>
    <p:sldId id="277" r:id="rId9"/>
    <p:sldId id="261" r:id="rId10"/>
    <p:sldId id="280" r:id="rId11"/>
    <p:sldId id="268" r:id="rId12"/>
    <p:sldId id="279" r:id="rId13"/>
    <p:sldId id="275" r:id="rId14"/>
    <p:sldId id="283" r:id="rId15"/>
    <p:sldId id="288" r:id="rId16"/>
    <p:sldId id="281" r:id="rId17"/>
    <p:sldId id="259" r:id="rId18"/>
    <p:sldId id="284" r:id="rId19"/>
    <p:sldId id="285" r:id="rId20"/>
    <p:sldId id="264" r:id="rId21"/>
    <p:sldId id="266" r:id="rId22"/>
    <p:sldId id="258" r:id="rId23"/>
    <p:sldId id="282" r:id="rId24"/>
    <p:sldId id="287" r:id="rId25"/>
    <p:sldId id="286" r:id="rId26"/>
    <p:sldId id="290" r:id="rId27"/>
    <p:sldId id="270" r:id="rId28"/>
    <p:sldId id="269" r:id="rId29"/>
    <p:sldId id="289" r:id="rId30"/>
    <p:sldId id="265" r:id="rId31"/>
    <p:sldId id="291" r:id="rId32"/>
    <p:sldId id="292" r:id="rId33"/>
    <p:sldId id="293" r:id="rId34"/>
    <p:sldId id="294" r:id="rId35"/>
    <p:sldId id="262" r:id="rId36"/>
    <p:sldId id="260" r:id="rId37"/>
    <p:sldId id="267" r:id="rId38"/>
    <p:sldId id="257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7978" autoAdjust="0"/>
  </p:normalViewPr>
  <p:slideViewPr>
    <p:cSldViewPr snapToGrid="0" snapToObjects="1">
      <p:cViewPr varScale="1">
        <p:scale>
          <a:sx n="86" d="100"/>
          <a:sy n="86" d="100"/>
        </p:scale>
        <p:origin x="-8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CB36443-1A5E-3446-B5DC-8A5ACF946EB7}" type="datetimeFigureOut">
              <a:rPr lang="en-US" smtClean="0"/>
              <a:pPr/>
              <a:t>12/03/2015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DB81115-62FE-CF4F-BCC0-4AE582AA89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6443-1A5E-3446-B5DC-8A5ACF946EB7}" type="datetimeFigureOut">
              <a:rPr lang="en-US" smtClean="0"/>
              <a:pPr/>
              <a:t>12/03/2015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1115-62FE-CF4F-BCC0-4AE582AA89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6443-1A5E-3446-B5DC-8A5ACF946EB7}" type="datetimeFigureOut">
              <a:rPr lang="en-US" smtClean="0"/>
              <a:pPr/>
              <a:t>12/03/2015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1115-62FE-CF4F-BCC0-4AE582AA89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6443-1A5E-3446-B5DC-8A5ACF946EB7}" type="datetimeFigureOut">
              <a:rPr lang="en-US" smtClean="0"/>
              <a:pPr/>
              <a:t>12/03/2015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1115-62FE-CF4F-BCC0-4AE582AA89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6443-1A5E-3446-B5DC-8A5ACF946EB7}" type="datetimeFigureOut">
              <a:rPr lang="en-US" smtClean="0"/>
              <a:pPr/>
              <a:t>12/03/2015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1115-62FE-CF4F-BCC0-4AE582AA89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6443-1A5E-3446-B5DC-8A5ACF946EB7}" type="datetimeFigureOut">
              <a:rPr lang="en-US" smtClean="0"/>
              <a:pPr/>
              <a:t>12/03/2015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1115-62FE-CF4F-BCC0-4AE582AA89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6443-1A5E-3446-B5DC-8A5ACF946EB7}" type="datetimeFigureOut">
              <a:rPr lang="en-US" smtClean="0"/>
              <a:pPr/>
              <a:t>12/03/2015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1115-62FE-CF4F-BCC0-4AE582AA89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6443-1A5E-3446-B5DC-8A5ACF946EB7}" type="datetimeFigureOut">
              <a:rPr lang="en-US" smtClean="0"/>
              <a:pPr/>
              <a:t>12/03/2015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1115-62FE-CF4F-BCC0-4AE582AA89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6443-1A5E-3446-B5DC-8A5ACF946EB7}" type="datetimeFigureOut">
              <a:rPr lang="en-US" smtClean="0"/>
              <a:pPr/>
              <a:t>12/03/2015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1115-62FE-CF4F-BCC0-4AE582AA89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6443-1A5E-3446-B5DC-8A5ACF946EB7}" type="datetimeFigureOut">
              <a:rPr lang="en-US" smtClean="0"/>
              <a:pPr/>
              <a:t>12/03/2015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1115-62FE-CF4F-BCC0-4AE582AA89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36443-1A5E-3446-B5DC-8A5ACF946EB7}" type="datetimeFigureOut">
              <a:rPr lang="en-US" smtClean="0"/>
              <a:pPr/>
              <a:t>12/03/2015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1115-62FE-CF4F-BCC0-4AE582AA89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CB36443-1A5E-3446-B5DC-8A5ACF946EB7}" type="datetimeFigureOut">
              <a:rPr lang="en-US" smtClean="0"/>
              <a:pPr/>
              <a:t>12/03/2015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DB81115-62FE-CF4F-BCC0-4AE582AA89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  <p:sldLayoutId id="2147483939" r:id="rId8"/>
    <p:sldLayoutId id="2147483940" r:id="rId9"/>
    <p:sldLayoutId id="2147483941" r:id="rId10"/>
    <p:sldLayoutId id="2147483942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DUCKS ...and leadership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Primary Leaders Induction 2015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03" y="1769806"/>
            <a:ext cx="4272881" cy="43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415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290" y="762000"/>
            <a:ext cx="8002567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But...underneath the water, ‘behind the scenes, is where the real work is happening!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91" y="1905000"/>
            <a:ext cx="8002567" cy="450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778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333" y="693458"/>
            <a:ext cx="8240889" cy="1248839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If you are doing it right</a:t>
            </a:r>
            <a:r>
              <a:rPr lang="en-US" sz="2800" dirty="0" smtClean="0"/>
              <a:t>.... </a:t>
            </a:r>
            <a:br>
              <a:rPr lang="en-US" sz="2800" dirty="0" smtClean="0"/>
            </a:br>
            <a:r>
              <a:rPr lang="en-US" sz="2400" dirty="0" smtClean="0"/>
              <a:t>There will be a lot of movement.... but just like this duckling you won’t be making a lot of waves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5208" b="5910"/>
          <a:stretch/>
        </p:blipFill>
        <p:spPr>
          <a:xfrm>
            <a:off x="548834" y="1942297"/>
            <a:ext cx="8025801" cy="4474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313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8645" y="3225385"/>
            <a:ext cx="6637468" cy="1362075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3.</a:t>
            </a:r>
            <a:br>
              <a:rPr lang="en-US" sz="4800" b="1" dirty="0" smtClean="0"/>
            </a:br>
            <a:r>
              <a:rPr lang="en-US" sz="4800" b="1" dirty="0" smtClean="0"/>
              <a:t>Head </a:t>
            </a:r>
            <a:br>
              <a:rPr lang="en-US" sz="4800" b="1" dirty="0" smtClean="0"/>
            </a:br>
            <a:r>
              <a:rPr lang="en-US" sz="4800" b="1" dirty="0" smtClean="0"/>
              <a:t>down... </a:t>
            </a:r>
            <a:br>
              <a:rPr lang="en-US" sz="4800" b="1" dirty="0" smtClean="0"/>
            </a:br>
            <a:r>
              <a:rPr lang="en-US" sz="4800" b="1" dirty="0" smtClean="0"/>
              <a:t>tails up!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915907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935" y="456164"/>
            <a:ext cx="7959398" cy="1143000"/>
          </a:xfrm>
        </p:spPr>
        <p:txBody>
          <a:bodyPr/>
          <a:lstStyle/>
          <a:p>
            <a:r>
              <a:rPr lang="en-US" dirty="0" smtClean="0"/>
              <a:t>Bottom’s up!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35" y="1599164"/>
            <a:ext cx="7959398" cy="474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5745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078" y="456164"/>
            <a:ext cx="7024744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Learning to put your head below the surface takes some practice....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078" y="1599163"/>
            <a:ext cx="7942117" cy="4812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9980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4511" y="789527"/>
            <a:ext cx="3320282" cy="4687612"/>
          </a:xfrm>
        </p:spPr>
        <p:txBody>
          <a:bodyPr>
            <a:noAutofit/>
          </a:bodyPr>
          <a:lstStyle/>
          <a:p>
            <a:r>
              <a:rPr lang="en-US" sz="3200" dirty="0" smtClean="0"/>
              <a:t>Leaders </a:t>
            </a:r>
            <a:br>
              <a:rPr lang="en-US" sz="3200" dirty="0" smtClean="0"/>
            </a:br>
            <a:r>
              <a:rPr lang="en-US" sz="3200" dirty="0" smtClean="0"/>
              <a:t>will need to learn to dive longer and further... </a:t>
            </a:r>
            <a:br>
              <a:rPr lang="en-US" sz="3200" dirty="0" smtClean="0"/>
            </a:br>
            <a:r>
              <a:rPr lang="en-US" sz="3200" dirty="0" smtClean="0"/>
              <a:t>And </a:t>
            </a:r>
            <a:br>
              <a:rPr lang="en-US" sz="3200" dirty="0" smtClean="0"/>
            </a:br>
            <a:r>
              <a:rPr lang="en-US" sz="3200" dirty="0" smtClean="0"/>
              <a:t>put in the </a:t>
            </a:r>
            <a:br>
              <a:rPr lang="en-US" sz="3200" dirty="0" smtClean="0"/>
            </a:br>
            <a:r>
              <a:rPr lang="en-US" sz="3200" dirty="0" smtClean="0"/>
              <a:t>hard work!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6165"/>
          <a:stretch/>
        </p:blipFill>
        <p:spPr>
          <a:xfrm>
            <a:off x="571118" y="687950"/>
            <a:ext cx="4486668" cy="571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29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8645" y="3183052"/>
            <a:ext cx="6637468" cy="1362075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4. </a:t>
            </a:r>
            <a:r>
              <a:rPr lang="en-US" sz="4800" b="1" dirty="0"/>
              <a:t/>
            </a:r>
            <a:br>
              <a:rPr lang="en-US" sz="4800" b="1" dirty="0"/>
            </a:br>
            <a:r>
              <a:rPr lang="en-US" sz="4800" b="1" dirty="0" smtClean="0"/>
              <a:t>Ducklings </a:t>
            </a:r>
            <a:br>
              <a:rPr lang="en-US" sz="4800" b="1" dirty="0" smtClean="0"/>
            </a:br>
            <a:r>
              <a:rPr lang="en-US" sz="4800" b="1" dirty="0" smtClean="0"/>
              <a:t>always </a:t>
            </a:r>
            <a:br>
              <a:rPr lang="en-US" sz="4800" b="1" dirty="0" smtClean="0"/>
            </a:br>
            <a:r>
              <a:rPr lang="en-US" sz="4800" b="1" dirty="0" smtClean="0"/>
              <a:t>follow someone....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87712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691" y="456164"/>
            <a:ext cx="7024744" cy="1143000"/>
          </a:xfrm>
        </p:spPr>
        <p:txBody>
          <a:bodyPr/>
          <a:lstStyle/>
          <a:p>
            <a:r>
              <a:rPr lang="en-US" dirty="0" smtClean="0"/>
              <a:t>IMPRINTING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8508" r="8552" b="6142"/>
          <a:stretch/>
        </p:blipFill>
        <p:spPr>
          <a:xfrm>
            <a:off x="564691" y="1581716"/>
            <a:ext cx="7970403" cy="484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95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4954" y="714409"/>
            <a:ext cx="7950154" cy="807994"/>
          </a:xfrm>
        </p:spPr>
        <p:txBody>
          <a:bodyPr>
            <a:normAutofit/>
          </a:bodyPr>
          <a:lstStyle/>
          <a:p>
            <a:r>
              <a:rPr lang="en-US" dirty="0" smtClean="0"/>
              <a:t>As soon as ducklings hatch...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365" y="1522403"/>
            <a:ext cx="6364910" cy="485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87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122" y="648260"/>
            <a:ext cx="8004530" cy="784945"/>
          </a:xfrm>
        </p:spPr>
        <p:txBody>
          <a:bodyPr/>
          <a:lstStyle/>
          <a:p>
            <a:r>
              <a:rPr lang="en-US" dirty="0" smtClean="0"/>
              <a:t>Following the leader.....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22" y="1433205"/>
            <a:ext cx="8004530" cy="500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19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31" y="802758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Important Leadership Lessons from DUCKS...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7443" y="1580444"/>
            <a:ext cx="4349681" cy="481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6476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144" y="611239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...they will even follow a dog!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44" y="2207052"/>
            <a:ext cx="8073964" cy="418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387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824" y="714408"/>
            <a:ext cx="7904287" cy="82662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Or possibly even an...elephant?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164" y="1811839"/>
            <a:ext cx="7534970" cy="462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8629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251" y="656593"/>
            <a:ext cx="7548241" cy="742142"/>
          </a:xfrm>
        </p:spPr>
        <p:txBody>
          <a:bodyPr/>
          <a:lstStyle/>
          <a:p>
            <a:r>
              <a:rPr lang="en-US" dirty="0" smtClean="0"/>
              <a:t>They will all turn to you...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16695"/>
          <a:stretch/>
        </p:blipFill>
        <p:spPr>
          <a:xfrm>
            <a:off x="541251" y="1398734"/>
            <a:ext cx="8070314" cy="504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2446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8645" y="3581866"/>
            <a:ext cx="6637468" cy="1362075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5. </a:t>
            </a:r>
            <a:br>
              <a:rPr lang="en-US" sz="4800" b="1" dirty="0" smtClean="0"/>
            </a:br>
            <a:r>
              <a:rPr lang="en-US" sz="4800" b="1" dirty="0" smtClean="0"/>
              <a:t>The </a:t>
            </a:r>
            <a:br>
              <a:rPr lang="en-US" sz="4800" b="1" dirty="0" smtClean="0"/>
            </a:br>
            <a:r>
              <a:rPr lang="en-US" sz="4800" b="1" dirty="0" smtClean="0"/>
              <a:t>brave duck... </a:t>
            </a:r>
            <a:br>
              <a:rPr lang="en-US" sz="4800" b="1" dirty="0" smtClean="0"/>
            </a:br>
            <a:r>
              <a:rPr lang="en-US" sz="4800" b="1" dirty="0" smtClean="0"/>
              <a:t>Is a well-fed duck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1739959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589" y="868908"/>
            <a:ext cx="8116281" cy="877429"/>
          </a:xfrm>
        </p:spPr>
        <p:txBody>
          <a:bodyPr>
            <a:noAutofit/>
          </a:bodyPr>
          <a:lstStyle/>
          <a:p>
            <a:r>
              <a:rPr lang="en-US" sz="3200" dirty="0" smtClean="0"/>
              <a:t>While the others </a:t>
            </a:r>
            <a:br>
              <a:rPr lang="en-US" sz="3200" dirty="0" smtClean="0"/>
            </a:br>
            <a:r>
              <a:rPr lang="en-US" sz="3200" dirty="0" smtClean="0"/>
              <a:t>squabble and fight over small scraps... 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3828" b="9474"/>
          <a:stretch/>
        </p:blipFill>
        <p:spPr>
          <a:xfrm>
            <a:off x="663201" y="1838942"/>
            <a:ext cx="7842537" cy="452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25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251" y="456165"/>
            <a:ext cx="7943716" cy="78743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...the </a:t>
            </a:r>
            <a:r>
              <a:rPr lang="en-US" sz="3200" dirty="0"/>
              <a:t>BRAVE duck is the WELL-FED duck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5479" r="1628" b="16088"/>
          <a:stretch/>
        </p:blipFill>
        <p:spPr>
          <a:xfrm>
            <a:off x="594918" y="1243602"/>
            <a:ext cx="7924049" cy="512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3370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83524" y="3618144"/>
            <a:ext cx="6637468" cy="1362075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6. </a:t>
            </a:r>
            <a:br>
              <a:rPr lang="en-US" sz="4800" b="1" dirty="0" smtClean="0"/>
            </a:br>
            <a:r>
              <a:rPr lang="en-US" sz="4800" b="1" dirty="0" smtClean="0"/>
              <a:t>Learning </a:t>
            </a:r>
            <a:br>
              <a:rPr lang="en-US" sz="4800" b="1" dirty="0" smtClean="0"/>
            </a:br>
            <a:r>
              <a:rPr lang="en-US" sz="4800" b="1" dirty="0" smtClean="0"/>
              <a:t>to fly can </a:t>
            </a:r>
            <a:br>
              <a:rPr lang="en-US" sz="4800" b="1" dirty="0" smtClean="0"/>
            </a:br>
            <a:r>
              <a:rPr lang="en-US" sz="4800" b="1" dirty="0" smtClean="0"/>
              <a:t>be difficult!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5477913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4222" y="1027664"/>
            <a:ext cx="3214012" cy="2782336"/>
          </a:xfrm>
        </p:spPr>
        <p:txBody>
          <a:bodyPr/>
          <a:lstStyle/>
          <a:p>
            <a:r>
              <a:rPr lang="en-US" dirty="0" smtClean="0"/>
              <a:t>Learning to fly.....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88" y="449814"/>
            <a:ext cx="4087989" cy="595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773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045" y="456164"/>
            <a:ext cx="7917066" cy="1143000"/>
          </a:xfrm>
        </p:spPr>
        <p:txBody>
          <a:bodyPr/>
          <a:lstStyle/>
          <a:p>
            <a:r>
              <a:rPr lang="en-US" dirty="0" smtClean="0"/>
              <a:t>...can be difficult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0565" b="13542"/>
          <a:stretch/>
        </p:blipFill>
        <p:spPr>
          <a:xfrm>
            <a:off x="648281" y="1749779"/>
            <a:ext cx="7895581" cy="462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1839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3853375"/>
            <a:ext cx="6637468" cy="1362075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7.</a:t>
            </a:r>
            <a:br>
              <a:rPr lang="en-US" sz="4800" b="1" dirty="0" smtClean="0"/>
            </a:br>
            <a:r>
              <a:rPr lang="en-US" sz="4800" b="1" dirty="0" smtClean="0"/>
              <a:t>Know </a:t>
            </a:r>
            <a:br>
              <a:rPr lang="en-US" sz="4800" b="1" dirty="0" smtClean="0"/>
            </a:br>
            <a:r>
              <a:rPr lang="en-US" sz="4800" b="1" dirty="0" smtClean="0"/>
              <a:t>who</a:t>
            </a:r>
            <a:br>
              <a:rPr lang="en-US" sz="4800" b="1" dirty="0" smtClean="0"/>
            </a:br>
            <a:r>
              <a:rPr lang="en-US" sz="4800" b="1" dirty="0" smtClean="0"/>
              <a:t>you are </a:t>
            </a:r>
            <a:br>
              <a:rPr lang="en-US" sz="4800" b="1" dirty="0" smtClean="0"/>
            </a:br>
            <a:r>
              <a:rPr lang="en-US" sz="4800" b="1" dirty="0" smtClean="0"/>
              <a:t>created to be...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989047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/>
              <a:t>1.</a:t>
            </a:r>
            <a:br>
              <a:rPr lang="en-US" sz="4800" b="1" dirty="0" smtClean="0"/>
            </a:br>
            <a:r>
              <a:rPr lang="en-US" sz="4800" b="1" dirty="0" smtClean="0"/>
              <a:t>Water off </a:t>
            </a:r>
            <a:br>
              <a:rPr lang="en-US" sz="4800" b="1" dirty="0" smtClean="0"/>
            </a:br>
            <a:r>
              <a:rPr lang="en-US" sz="4800" b="1" dirty="0" smtClean="0"/>
              <a:t>a duck’s back!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8712672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692" y="456164"/>
            <a:ext cx="7970402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Which one is not like the others?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92" y="1599164"/>
            <a:ext cx="7970402" cy="478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5963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4271" y="873165"/>
            <a:ext cx="2830838" cy="4418757"/>
          </a:xfrm>
        </p:spPr>
        <p:txBody>
          <a:bodyPr/>
          <a:lstStyle/>
          <a:p>
            <a:r>
              <a:rPr lang="en-US" dirty="0" smtClean="0"/>
              <a:t>Parable of the Ducks...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818" y="555651"/>
            <a:ext cx="5067943" cy="583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953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3548" y="1027663"/>
            <a:ext cx="1455104" cy="470084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They went off to church...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25" y="859937"/>
            <a:ext cx="6406838" cy="539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60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502" y="886397"/>
            <a:ext cx="2805919" cy="494623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...and </a:t>
            </a:r>
            <a:br>
              <a:rPr lang="en-US" sz="3600" dirty="0" smtClean="0"/>
            </a:br>
            <a:r>
              <a:rPr lang="en-US" sz="3600" dirty="0" smtClean="0"/>
              <a:t>then </a:t>
            </a:r>
            <a:br>
              <a:rPr lang="en-US" sz="3600" dirty="0" smtClean="0"/>
            </a:br>
            <a:r>
              <a:rPr lang="en-US" sz="3600" dirty="0" smtClean="0"/>
              <a:t>they waddled back home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677441" y="787147"/>
            <a:ext cx="4854754" cy="559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076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6794" y="456164"/>
            <a:ext cx="3187998" cy="5761844"/>
          </a:xfrm>
        </p:spPr>
        <p:txBody>
          <a:bodyPr>
            <a:normAutofit/>
          </a:bodyPr>
          <a:lstStyle/>
          <a:p>
            <a:r>
              <a:rPr lang="en-US" dirty="0" smtClean="0"/>
              <a:t>Remember who you are...</a:t>
            </a:r>
            <a:br>
              <a:rPr lang="en-US" dirty="0" smtClean="0"/>
            </a:br>
            <a:r>
              <a:rPr lang="en-US" dirty="0" smtClean="0"/>
              <a:t>so you </a:t>
            </a:r>
            <a:br>
              <a:rPr lang="en-US" dirty="0" smtClean="0"/>
            </a:br>
            <a:r>
              <a:rPr lang="en-US" dirty="0" smtClean="0"/>
              <a:t>can become who you were meant to be!!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7298" b="5432"/>
          <a:stretch/>
        </p:blipFill>
        <p:spPr>
          <a:xfrm>
            <a:off x="529128" y="456164"/>
            <a:ext cx="4656330" cy="597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520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144" y="456164"/>
            <a:ext cx="7024744" cy="1143000"/>
          </a:xfrm>
        </p:spPr>
        <p:txBody>
          <a:bodyPr/>
          <a:lstStyle/>
          <a:p>
            <a:r>
              <a:rPr lang="en-US" dirty="0" smtClean="0"/>
              <a:t>Buddy up </a:t>
            </a:r>
            <a:r>
              <a:rPr lang="en-US" dirty="0" err="1" smtClean="0"/>
              <a:t>Duckies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7157" b="9765"/>
          <a:stretch/>
        </p:blipFill>
        <p:spPr>
          <a:xfrm>
            <a:off x="627144" y="1599164"/>
            <a:ext cx="7845498" cy="483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3110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779" y="323866"/>
            <a:ext cx="7863416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Make sure you </a:t>
            </a:r>
            <a:br>
              <a:rPr lang="en-US" sz="3200" dirty="0" smtClean="0"/>
            </a:br>
            <a:r>
              <a:rPr lang="en-US" sz="3200" dirty="0" smtClean="0"/>
              <a:t>remember to include everyone! 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779" y="1599163"/>
            <a:ext cx="6104064" cy="477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707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907" y="556789"/>
            <a:ext cx="7904287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DUCK, chick, kitten, bunny, pig.... Does it matter?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2077" t="29828" r="11844" b="19749"/>
          <a:stretch/>
        </p:blipFill>
        <p:spPr>
          <a:xfrm>
            <a:off x="623662" y="2139050"/>
            <a:ext cx="7924532" cy="419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1713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958" y="456164"/>
            <a:ext cx="7978149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Don’t ‘duck’ out </a:t>
            </a:r>
            <a:br>
              <a:rPr lang="en-US" dirty="0" smtClean="0"/>
            </a:br>
            <a:r>
              <a:rPr lang="en-US" dirty="0" smtClean="0"/>
              <a:t>on your leadership!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6993" b="7446"/>
          <a:stretch/>
        </p:blipFill>
        <p:spPr>
          <a:xfrm>
            <a:off x="564344" y="1734129"/>
            <a:ext cx="8020763" cy="469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351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20891" y="789517"/>
            <a:ext cx="4826000" cy="563033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602110" y="889001"/>
            <a:ext cx="2892779" cy="3725332"/>
          </a:xfrm>
        </p:spPr>
        <p:txBody>
          <a:bodyPr/>
          <a:lstStyle/>
          <a:p>
            <a:r>
              <a:rPr lang="en-US" b="1" dirty="0" smtClean="0"/>
              <a:t>What does this mean......?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43622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0556" y="1027663"/>
            <a:ext cx="2060222" cy="274000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Duck feathers repel water... 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232" y="717217"/>
            <a:ext cx="5668435" cy="566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25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935" y="456164"/>
            <a:ext cx="7024744" cy="1143000"/>
          </a:xfrm>
        </p:spPr>
        <p:txBody>
          <a:bodyPr/>
          <a:lstStyle/>
          <a:p>
            <a:r>
              <a:rPr lang="en-US" dirty="0" smtClean="0"/>
              <a:t>Water off a duck’s back...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557" y="1599164"/>
            <a:ext cx="7196666" cy="478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880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2667" y="677333"/>
            <a:ext cx="1622776" cy="5650295"/>
          </a:xfrm>
        </p:spPr>
        <p:txBody>
          <a:bodyPr>
            <a:noAutofit/>
          </a:bodyPr>
          <a:lstStyle/>
          <a:p>
            <a:r>
              <a:rPr lang="en-US" sz="2400" dirty="0" smtClean="0"/>
              <a:t>If water didn’t run off a duck’s back... they would probably get water logged and drown </a:t>
            </a:r>
            <a:r>
              <a:rPr lang="en-US" sz="2400" dirty="0" smtClean="0">
                <a:sym typeface="Wingdings"/>
              </a:rPr>
              <a:t>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626" r="2340"/>
          <a:stretch/>
        </p:blipFill>
        <p:spPr>
          <a:xfrm>
            <a:off x="606778" y="677333"/>
            <a:ext cx="6237111" cy="5650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132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8645" y="3521718"/>
            <a:ext cx="6637468" cy="1362075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2.</a:t>
            </a:r>
            <a:br>
              <a:rPr lang="en-US" sz="4800" b="1" dirty="0" smtClean="0"/>
            </a:br>
            <a:r>
              <a:rPr lang="en-US" sz="4800" b="1" dirty="0" smtClean="0"/>
              <a:t>Smooth </a:t>
            </a:r>
            <a:br>
              <a:rPr lang="en-US" sz="4800" b="1" dirty="0" smtClean="0"/>
            </a:br>
            <a:r>
              <a:rPr lang="en-US" sz="4800" b="1" dirty="0" smtClean="0"/>
              <a:t>on top...</a:t>
            </a:r>
            <a:br>
              <a:rPr lang="en-US" sz="4800" b="1" dirty="0" smtClean="0"/>
            </a:br>
            <a:r>
              <a:rPr lang="en-US" sz="4800" b="1" dirty="0" smtClean="0"/>
              <a:t>paddling below!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903930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949" y="456164"/>
            <a:ext cx="79847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Looks to be calm on the surface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49" y="1599164"/>
            <a:ext cx="7984780" cy="484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3047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Austin.thmx</Template>
  <TotalTime>309</TotalTime>
  <Words>272</Words>
  <Application>Microsoft Macintosh PowerPoint</Application>
  <PresentationFormat>On-screen Show (4:3)</PresentationFormat>
  <Paragraphs>39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Austin</vt:lpstr>
      <vt:lpstr>DUCKS ...and leadership</vt:lpstr>
      <vt:lpstr>Important Leadership Lessons from DUCKS...</vt:lpstr>
      <vt:lpstr>1. Water off  a duck’s back!</vt:lpstr>
      <vt:lpstr>What does this mean......?</vt:lpstr>
      <vt:lpstr>Duck feathers repel water... </vt:lpstr>
      <vt:lpstr>Water off a duck’s back...</vt:lpstr>
      <vt:lpstr>If water didn’t run off a duck’s back... they would probably get water logged and drown </vt:lpstr>
      <vt:lpstr>2. Smooth  on top... paddling below!</vt:lpstr>
      <vt:lpstr>Looks to be calm on the surface</vt:lpstr>
      <vt:lpstr>But...underneath the water, ‘behind the scenes, is where the real work is happening!</vt:lpstr>
      <vt:lpstr>If you are doing it right....  There will be a lot of movement.... but just like this duckling you won’t be making a lot of waves</vt:lpstr>
      <vt:lpstr>3. Head  down...  tails up!</vt:lpstr>
      <vt:lpstr>Bottom’s up!</vt:lpstr>
      <vt:lpstr>Learning to put your head below the surface takes some practice....</vt:lpstr>
      <vt:lpstr>Leaders  will need to learn to dive longer and further...  And  put in the  hard work!</vt:lpstr>
      <vt:lpstr>4.  Ducklings  always  follow someone....</vt:lpstr>
      <vt:lpstr>IMPRINTING</vt:lpstr>
      <vt:lpstr>As soon as ducklings hatch...</vt:lpstr>
      <vt:lpstr>Following the leader.....</vt:lpstr>
      <vt:lpstr>...they will even follow a dog!</vt:lpstr>
      <vt:lpstr>Or possibly even an...elephant?</vt:lpstr>
      <vt:lpstr>They will all turn to you...</vt:lpstr>
      <vt:lpstr>5.  The  brave duck...  Is a well-fed duck</vt:lpstr>
      <vt:lpstr>While the others  squabble and fight over small scraps... </vt:lpstr>
      <vt:lpstr>...the BRAVE duck is the WELL-FED duck</vt:lpstr>
      <vt:lpstr>6.  Learning  to fly can  be difficult!</vt:lpstr>
      <vt:lpstr>Learning to fly.....</vt:lpstr>
      <vt:lpstr>...can be difficult</vt:lpstr>
      <vt:lpstr>7. Know  who you are  created to be...</vt:lpstr>
      <vt:lpstr>Which one is not like the others?</vt:lpstr>
      <vt:lpstr>Parable of the Ducks...</vt:lpstr>
      <vt:lpstr>They went off to church...</vt:lpstr>
      <vt:lpstr>...and  then  they waddled back home</vt:lpstr>
      <vt:lpstr>Remember who you are... so you  can become who you were meant to be!!</vt:lpstr>
      <vt:lpstr>Buddy up Duckies!</vt:lpstr>
      <vt:lpstr>Make sure you  remember to include everyone! </vt:lpstr>
      <vt:lpstr>DUCK, chick, kitten, bunny, pig.... Does it matter?</vt:lpstr>
      <vt:lpstr>Don’t ‘duck’ out  on your leadership!</vt:lpstr>
    </vt:vector>
  </TitlesOfParts>
  <Company>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DUCKS ...and leadership</dc:title>
  <dc:creator>Anita Newell</dc:creator>
  <cp:lastModifiedBy>Glasshouse Country Christian College</cp:lastModifiedBy>
  <cp:revision>21</cp:revision>
  <dcterms:created xsi:type="dcterms:W3CDTF">2015-03-08T09:58:29Z</dcterms:created>
  <dcterms:modified xsi:type="dcterms:W3CDTF">2015-03-12T10:59:48Z</dcterms:modified>
</cp:coreProperties>
</file>